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3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0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2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7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48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46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26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73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0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2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09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6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5F8D-1A30-4E8B-ABA7-400EB7371500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69DC-3CA6-4E4C-934A-6D5B910EC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50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.payshautlimousin@wanadoo.f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66333" y="872067"/>
            <a:ext cx="897466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Pays du Haut Limousin</a:t>
            </a:r>
          </a:p>
          <a:p>
            <a:pPr algn="ctr"/>
            <a:endParaRPr lang="fr-FR" sz="3600" dirty="0" smtClean="0"/>
          </a:p>
          <a:p>
            <a:pPr algn="ctr"/>
            <a:endParaRPr lang="fr-FR" dirty="0" smtClean="0"/>
          </a:p>
          <a:p>
            <a:pPr algn="ctr"/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</a:rPr>
              <a:t>Réunion de lancement de la formation des comités d’accueil</a:t>
            </a:r>
          </a:p>
          <a:p>
            <a:pPr algn="ctr"/>
            <a:endParaRPr lang="fr-FR" sz="4000" dirty="0" smtClean="0"/>
          </a:p>
          <a:p>
            <a:pPr algn="ctr"/>
            <a:r>
              <a:rPr lang="fr-FR" sz="2400" dirty="0" smtClean="0"/>
              <a:t>23 octobre 2018 – Salle des Fêtes de Châteauponsac</a:t>
            </a:r>
            <a:endParaRPr lang="fr-FR" sz="2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938121" y="5620352"/>
            <a:ext cx="5997388" cy="917500"/>
            <a:chOff x="510988" y="252485"/>
            <a:chExt cx="5997388" cy="917500"/>
          </a:xfrm>
        </p:grpSpPr>
        <p:pic>
          <p:nvPicPr>
            <p:cNvPr id="5" name="Image 4" descr="Afficher l'image d'origine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88" y="309281"/>
              <a:ext cx="968189" cy="699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5" descr="logo Europ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671" y="309281"/>
              <a:ext cx="1075763" cy="803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5928" y="309281"/>
              <a:ext cx="1248410" cy="740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La Nouvelle-Aquitaine : une nouvelle identité visuelle pour l'ex-Region Aquitaine-Limousin-Poitou-Charentes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216" y="252485"/>
              <a:ext cx="2042160" cy="917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1946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534" y="1906166"/>
            <a:ext cx="114130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0" i="1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enturyGothic,Italic"/>
              </a:rPr>
              <a:t>« Notre réussite passe par l’image </a:t>
            </a:r>
          </a:p>
          <a:p>
            <a:pPr algn="ctr"/>
            <a:r>
              <a:rPr lang="fr-FR" sz="4000" b="0" i="1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enturyGothic,Italic"/>
              </a:rPr>
              <a:t>que nous saurons donner de ce territoire </a:t>
            </a:r>
          </a:p>
          <a:p>
            <a:pPr algn="ctr"/>
            <a:r>
              <a:rPr lang="fr-FR" sz="4000" b="0" i="1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enturyGothic,Italic"/>
              </a:rPr>
              <a:t>et</a:t>
            </a:r>
            <a:r>
              <a:rPr lang="fr-FR" sz="4000" b="0" i="1" u="none" strike="noStrike" dirty="0" smtClean="0">
                <a:solidFill>
                  <a:schemeClr val="accent5">
                    <a:lumMod val="50000"/>
                  </a:schemeClr>
                </a:solidFill>
                <a:latin typeface="CenturyGothic,Italic"/>
              </a:rPr>
              <a:t> </a:t>
            </a:r>
            <a:r>
              <a:rPr lang="fr-FR" sz="4000" b="0" i="1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enturyGothic,Italic"/>
              </a:rPr>
              <a:t>la fierté à y vivre que nous pourrons afficher »</a:t>
            </a:r>
          </a:p>
          <a:p>
            <a:r>
              <a:rPr lang="fr-FR" sz="100" b="1" i="1" u="none" strike="noStrike" baseline="0" dirty="0" smtClean="0">
                <a:latin typeface="CenturyGothic,BoldItalic"/>
              </a:rPr>
              <a:t>							</a:t>
            </a:r>
          </a:p>
          <a:p>
            <a:endParaRPr lang="fr-FR" sz="100" b="1" i="1" dirty="0" smtClean="0">
              <a:latin typeface="CenturyGothic,BoldItalic"/>
            </a:endParaRPr>
          </a:p>
          <a:p>
            <a:pPr defTabSz="912813"/>
            <a:endParaRPr lang="fr-FR" sz="100" b="1" i="1" u="none" strike="noStrike" baseline="0" dirty="0" smtClean="0">
              <a:latin typeface="CenturyGothic,BoldItalic"/>
            </a:endParaRPr>
          </a:p>
          <a:p>
            <a:endParaRPr lang="fr-FR" sz="100" b="1" i="1" dirty="0" smtClean="0">
              <a:latin typeface="CenturyGothic,BoldItalic"/>
            </a:endParaRPr>
          </a:p>
          <a:p>
            <a:pPr algn="r"/>
            <a:endParaRPr lang="fr-FR" b="1" i="1" u="none" strike="noStrike" baseline="0" dirty="0" smtClean="0">
              <a:latin typeface="CenturyGothic,BoldItalic"/>
            </a:endParaRPr>
          </a:p>
          <a:p>
            <a:pPr algn="r"/>
            <a:endParaRPr lang="fr-FR" b="1" i="1" u="none" strike="noStrike" baseline="0" dirty="0" smtClean="0">
              <a:latin typeface="CenturyGothic,BoldItalic"/>
            </a:endParaRPr>
          </a:p>
          <a:p>
            <a:pPr algn="r" defTabSz="666750"/>
            <a:r>
              <a:rPr lang="fr-FR" b="1" i="1" dirty="0" smtClean="0">
                <a:latin typeface="CenturyGothic,BoldItalic"/>
              </a:rPr>
              <a:t>						</a:t>
            </a:r>
            <a:r>
              <a:rPr lang="fr-FR" sz="2800" b="1" i="1" dirty="0" smtClean="0">
                <a:latin typeface="CenturyGothic,BoldItalic"/>
              </a:rPr>
              <a:t>	</a:t>
            </a:r>
            <a:r>
              <a:rPr lang="fr-FR" sz="2800" b="1" i="1" u="none" strike="noStrike" baseline="0" dirty="0" smtClean="0">
                <a:latin typeface="CenturyGothic,BoldItalic"/>
              </a:rPr>
              <a:t>Jean-François PERRIN </a:t>
            </a:r>
            <a:r>
              <a:rPr lang="fr-FR" sz="2800" b="0" i="1" u="none" strike="noStrike" baseline="0" dirty="0" smtClean="0">
                <a:latin typeface="CenturyGothic,Italic"/>
              </a:rPr>
              <a:t> </a:t>
            </a:r>
          </a:p>
          <a:p>
            <a:pPr algn="r" defTabSz="666750"/>
            <a:r>
              <a:rPr lang="fr-FR" sz="2800" b="0" i="1" u="none" strike="noStrike" baseline="0" dirty="0" smtClean="0">
                <a:latin typeface="CenturyGothic,Italic"/>
              </a:rPr>
              <a:t>Président du Pays du Haut Limousin</a:t>
            </a:r>
          </a:p>
          <a:p>
            <a:pPr algn="r" defTabSz="666750"/>
            <a:r>
              <a:rPr lang="fr-FR" sz="2800" b="0" i="1" u="none" strike="noStrike" baseline="0" dirty="0" smtClean="0">
                <a:latin typeface="CenturyGothic,Italic"/>
              </a:rPr>
              <a:t>							(Introduction Charte PHL 2004/2010)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988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1133" y="1794933"/>
            <a:ext cx="10710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chemeClr val="accent6">
                    <a:lumMod val="75000"/>
                  </a:schemeClr>
                </a:solidFill>
              </a:rPr>
              <a:t>Jean-François PERRIN</a:t>
            </a:r>
          </a:p>
          <a:p>
            <a:pPr algn="ctr"/>
            <a:endParaRPr lang="fr-F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5400" dirty="0" smtClean="0"/>
              <a:t>Président du Pays du Haut Limousin</a:t>
            </a:r>
          </a:p>
          <a:p>
            <a:pPr algn="ctr"/>
            <a:r>
              <a:rPr lang="fr-FR" sz="5400" dirty="0"/>
              <a:t>Elu référent de la politique d’accueil</a:t>
            </a:r>
          </a:p>
        </p:txBody>
      </p:sp>
    </p:spTree>
    <p:extLst>
      <p:ext uri="{BB962C8B-B14F-4D97-AF65-F5344CB8AC3E}">
        <p14:creationId xmlns:p14="http://schemas.microsoft.com/office/powerpoint/2010/main" val="1559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1133" y="1794933"/>
            <a:ext cx="10710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chemeClr val="accent6">
                    <a:lumMod val="75000"/>
                  </a:schemeClr>
                </a:solidFill>
              </a:rPr>
              <a:t>Guy MERIGOUT</a:t>
            </a:r>
          </a:p>
          <a:p>
            <a:pPr algn="ctr"/>
            <a:endParaRPr lang="fr-F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5400" dirty="0" smtClean="0"/>
              <a:t>Elu </a:t>
            </a:r>
            <a:r>
              <a:rPr lang="fr-FR" sz="5400" dirty="0"/>
              <a:t>référent de la politique d’accueil</a:t>
            </a:r>
          </a:p>
        </p:txBody>
      </p:sp>
    </p:spTree>
    <p:extLst>
      <p:ext uri="{BB962C8B-B14F-4D97-AF65-F5344CB8AC3E}">
        <p14:creationId xmlns:p14="http://schemas.microsoft.com/office/powerpoint/2010/main" val="353404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5599" y="423332"/>
            <a:ext cx="113876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8000" dirty="0" smtClean="0">
                <a:solidFill>
                  <a:schemeClr val="accent6">
                    <a:lumMod val="75000"/>
                  </a:schemeClr>
                </a:solidFill>
              </a:rPr>
              <a:t>Marie ALGRET</a:t>
            </a:r>
          </a:p>
          <a:p>
            <a:pPr algn="ctr"/>
            <a:endParaRPr lang="fr-F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5400" dirty="0" smtClean="0"/>
              <a:t>Chargée de mission accueil et économie</a:t>
            </a:r>
          </a:p>
          <a:p>
            <a:pPr algn="ctr"/>
            <a:endParaRPr lang="fr-FR" sz="5400" dirty="0"/>
          </a:p>
          <a:p>
            <a:pPr algn="ctr"/>
            <a:r>
              <a:rPr lang="fr-FR" sz="48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ma.payshautlimousin@wanadoo.fr</a:t>
            </a:r>
            <a:endParaRPr lang="fr-FR" sz="4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4800" dirty="0" smtClean="0"/>
              <a:t>05.05.68.88.44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69085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16" y="0"/>
            <a:ext cx="961236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052891" y="1628507"/>
            <a:ext cx="3139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30 225 </a:t>
            </a:r>
            <a:r>
              <a:rPr lang="fr-FR" sz="2000" dirty="0" smtClean="0"/>
              <a:t>habitants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51 communes </a:t>
            </a: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/>
              <a:t>2 </a:t>
            </a:r>
            <a:r>
              <a:rPr lang="fr-FR" sz="2000" dirty="0"/>
              <a:t>Communautés de </a:t>
            </a:r>
            <a:r>
              <a:rPr lang="fr-FR" sz="2000" dirty="0" smtClean="0"/>
              <a:t>Communes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Bellac, commune la plus importante avec 4 543 habitants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8090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1133" y="1794933"/>
            <a:ext cx="10710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chemeClr val="accent6">
                    <a:lumMod val="75000"/>
                  </a:schemeClr>
                </a:solidFill>
              </a:rPr>
              <a:t>Jean-Yves PINEAU</a:t>
            </a:r>
          </a:p>
          <a:p>
            <a:pPr algn="ctr"/>
            <a:endParaRPr lang="fr-F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5400" dirty="0" smtClean="0"/>
              <a:t>Directeur des « </a:t>
            </a:r>
            <a:r>
              <a:rPr lang="fr-FR" sz="5400" dirty="0" err="1" smtClean="0"/>
              <a:t>Localos</a:t>
            </a:r>
            <a:r>
              <a:rPr lang="fr-FR" sz="5400" dirty="0" smtClean="0"/>
              <a:t> »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88261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600" y="1032933"/>
            <a:ext cx="10955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accent6">
                    <a:lumMod val="75000"/>
                  </a:schemeClr>
                </a:solidFill>
              </a:rPr>
              <a:t>Thème n°1 : </a:t>
            </a:r>
          </a:p>
          <a:p>
            <a:pPr algn="ctr"/>
            <a:endParaRPr lang="fr-FR" sz="6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6000" b="1" dirty="0" smtClean="0"/>
              <a:t>Comment rendre ma commune encore plus accueillante?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43358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8600" y="1032933"/>
            <a:ext cx="109558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Thème n°2 : </a:t>
            </a:r>
          </a:p>
          <a:p>
            <a:pPr algn="ctr"/>
            <a:endParaRPr lang="fr-FR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6000" b="1" dirty="0" smtClean="0"/>
              <a:t>Les opportunités d’installation sur ma commune : </a:t>
            </a:r>
          </a:p>
          <a:p>
            <a:pPr algn="ctr"/>
            <a:r>
              <a:rPr lang="fr-FR" sz="6000" b="1" dirty="0"/>
              <a:t>C</a:t>
            </a:r>
            <a:r>
              <a:rPr lang="fr-FR" sz="6000" b="1" dirty="0" smtClean="0"/>
              <a:t>omment on les identifie?</a:t>
            </a:r>
          </a:p>
          <a:p>
            <a:pPr algn="ctr"/>
            <a:r>
              <a:rPr lang="fr-FR" sz="6000" b="1" dirty="0" smtClean="0"/>
              <a:t>Comment on les transmet?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32764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8600" y="1032933"/>
            <a:ext cx="109558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accent2">
                    <a:lumMod val="75000"/>
                  </a:schemeClr>
                </a:solidFill>
              </a:rPr>
              <a:t>Thème n°3 : </a:t>
            </a:r>
          </a:p>
          <a:p>
            <a:pPr algn="ctr"/>
            <a:endParaRPr lang="fr-FR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6000" b="1" dirty="0" smtClean="0"/>
              <a:t>Faire vivre et promouvoir l’accueil sur </a:t>
            </a:r>
            <a:r>
              <a:rPr lang="fr-FR" sz="6000" b="1" smtClean="0"/>
              <a:t>notre territoire : </a:t>
            </a:r>
            <a:endParaRPr lang="fr-FR" sz="6000" b="1" dirty="0" smtClean="0"/>
          </a:p>
          <a:p>
            <a:pPr algn="ctr"/>
            <a:r>
              <a:rPr lang="fr-FR" sz="6000" b="1" dirty="0" smtClean="0"/>
              <a:t>comment on utilise le réseau des communes d’accueil?</a:t>
            </a:r>
          </a:p>
        </p:txBody>
      </p:sp>
    </p:spTree>
    <p:extLst>
      <p:ext uri="{BB962C8B-B14F-4D97-AF65-F5344CB8AC3E}">
        <p14:creationId xmlns:p14="http://schemas.microsoft.com/office/powerpoint/2010/main" val="1380803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154</Words>
  <Application>Microsoft Office PowerPoint</Application>
  <PresentationFormat>Personnalisé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pays hautlimousin</dc:creator>
  <cp:lastModifiedBy>Utilisateur Windows</cp:lastModifiedBy>
  <cp:revision>10</cp:revision>
  <cp:lastPrinted>2018-10-23T13:11:26Z</cp:lastPrinted>
  <dcterms:created xsi:type="dcterms:W3CDTF">2018-10-22T14:09:42Z</dcterms:created>
  <dcterms:modified xsi:type="dcterms:W3CDTF">2019-03-05T13:56:04Z</dcterms:modified>
</cp:coreProperties>
</file>